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Y5pmnV49ABm7+GfNSSxaQ==" hashData="dfzoAe/qbb0sdTRyY/t2xdr75t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7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36CDB-AE04-409D-89B6-8BD82E17E286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C19E-3744-4041-AF89-B26A785E4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3102114"/>
            <a:ext cx="63935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Open the </a:t>
            </a:r>
            <a:r>
              <a:rPr lang="en-US" sz="4000" b="1" dirty="0" err="1">
                <a:solidFill>
                  <a:srgbClr val="FF0000"/>
                </a:solidFill>
              </a:rPr>
              <a:t>Geogebra</a:t>
            </a:r>
            <a:r>
              <a:rPr lang="en-US" sz="4000" b="1" dirty="0">
                <a:solidFill>
                  <a:srgbClr val="FF0000"/>
                </a:solidFill>
              </a:rPr>
              <a:t> window. </a:t>
            </a:r>
          </a:p>
        </p:txBody>
      </p:sp>
    </p:spTree>
    <p:extLst>
      <p:ext uri="{BB962C8B-B14F-4D97-AF65-F5344CB8AC3E}">
        <p14:creationId xmlns:p14="http://schemas.microsoft.com/office/powerpoint/2010/main" val="150162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33400"/>
            <a:ext cx="5732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/>
              <a:t>Draw a circle with </a:t>
            </a:r>
            <a:r>
              <a:rPr lang="en-US" sz="2400" dirty="0" err="1"/>
              <a:t>centre</a:t>
            </a:r>
            <a:r>
              <a:rPr lang="en-US" sz="2400" dirty="0"/>
              <a:t> through a point.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5065"/>
            <a:ext cx="7648767" cy="428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2.Mark two points on the circle using New point tool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6" y="1828800"/>
            <a:ext cx="8337828" cy="399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5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399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3.Construct a chord joining these points  using  segment between two points.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56620" cy="407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80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4. Draw the perpendicular bisector of the chord  using perpendicular bisector tool.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91" y="1371600"/>
            <a:ext cx="797261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77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5. What Could  you observe? Is your guess true for  any chord? Right click after selecting  an end point of the chord and choose  animation on . 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500187"/>
            <a:ext cx="8077200" cy="51292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05200" y="4724400"/>
            <a:ext cx="1828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" y="614344"/>
            <a:ext cx="8839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Frame a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statement based on your observation.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7772400" cy="9417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The perpendicular bisector of any chord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of a circle passes 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through the </a:t>
            </a:r>
            <a:r>
              <a:rPr lang="en-US" sz="2400" b="1" dirty="0" err="1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centre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 of the circle.</a:t>
            </a:r>
            <a:endParaRPr lang="en-US" sz="1400" dirty="0">
              <a:solidFill>
                <a:schemeClr val="bg1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3489972"/>
            <a:ext cx="4988866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 If you have any doubt, watch the video  given  in the blog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363061"/>
            <a:ext cx="855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6. Select the text box given below and </a:t>
            </a:r>
            <a:r>
              <a:rPr lang="en-US" b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change the font </a:t>
            </a:r>
            <a:r>
              <a:rPr lang="en-US" b="1" dirty="0" err="1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to  check the result. I am sure  that the   result you frame is correct. </a:t>
            </a:r>
            <a:endParaRPr lang="en-US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18176" y="6358087"/>
            <a:ext cx="5421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Mrs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Sajna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Santhosh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HOD Mathematics, OOIS 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26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146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 Sajna Santhosh - OOIS Teacher</dc:creator>
  <cp:lastModifiedBy>Ms. Sajna Santhosh - OOIS Teacher</cp:lastModifiedBy>
  <cp:revision>3</cp:revision>
  <dcterms:created xsi:type="dcterms:W3CDTF">2013-01-16T15:40:53Z</dcterms:created>
  <dcterms:modified xsi:type="dcterms:W3CDTF">2013-01-16T15:51:02Z</dcterms:modified>
</cp:coreProperties>
</file>