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67" r:id="rId4"/>
    <p:sldId id="257" r:id="rId5"/>
    <p:sldId id="256" r:id="rId6"/>
    <p:sldId id="259" r:id="rId7"/>
    <p:sldId id="264" r:id="rId8"/>
    <p:sldId id="258" r:id="rId9"/>
    <p:sldId id="271" r:id="rId10"/>
    <p:sldId id="272" r:id="rId11"/>
    <p:sldId id="263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2Wi13H21PVxucEIYsvJYw==" hashData="E17u0DQhKEIPqz8vtlcHm1A6De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3300"/>
    <a:srgbClr val="55DD9F"/>
    <a:srgbClr val="FF33CC"/>
    <a:srgbClr val="6600CC"/>
    <a:srgbClr val="9900CC"/>
    <a:srgbClr val="FF9933"/>
    <a:srgbClr val="003399"/>
    <a:srgbClr val="00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DE6F-4BA6-432C-AA69-9AC8D1355B4C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029C1-B28A-4ADD-AA4E-6558282C5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29C1-B28A-4ADD-AA4E-6558282C50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943600" y="6172200"/>
            <a:ext cx="291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Mrs.SAJNA</a:t>
            </a:r>
            <a:r>
              <a:rPr lang="en-US" b="1" dirty="0" smtClean="0"/>
              <a:t> SANTOSH,OOIS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A3BE577-3D33-4174-B23E-41F9D66A04E6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0799B572-FFA6-42CD-91F5-A39E114F2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1.xml"/><Relationship Id="rId7" Type="http://schemas.openxmlformats.org/officeDocument/2006/relationships/hyperlink" Target="file:///D:\excel\teamA.xls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D:\excel\teamB.xls" TargetMode="External"/><Relationship Id="rId5" Type="http://schemas.openxmlformats.org/officeDocument/2006/relationships/hyperlink" Target="file:///D:\excel\teamD.xls" TargetMode="External"/><Relationship Id="rId4" Type="http://schemas.openxmlformats.org/officeDocument/2006/relationships/hyperlink" Target="file:///D:\excel\teamC.xls" TargetMode="External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file:///D:\excel\teamC.xl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tockvillage.com/soccer_player_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14800" y="609600"/>
            <a:ext cx="4051300" cy="4586377"/>
          </a:xfrm>
          <a:prstGeom prst="rect">
            <a:avLst/>
          </a:prstGeom>
          <a:noFill/>
        </p:spPr>
      </p:pic>
      <p:pic>
        <p:nvPicPr>
          <p:cNvPr id="13316" name="Picture 4" descr="http://www.ethicsusa.com/Images/Goals%20Cover.jpg"/>
          <p:cNvPicPr>
            <a:picLocks noChangeAspect="1" noChangeArrowheads="1"/>
          </p:cNvPicPr>
          <p:nvPr/>
        </p:nvPicPr>
        <p:blipFill>
          <a:blip r:embed="rId3"/>
          <a:srcRect b="11594"/>
          <a:stretch>
            <a:fillRect/>
          </a:stretch>
        </p:blipFill>
        <p:spPr bwMode="auto">
          <a:xfrm>
            <a:off x="2057400" y="533400"/>
            <a:ext cx="4798398" cy="5486400"/>
          </a:xfrm>
          <a:prstGeom prst="rect">
            <a:avLst/>
          </a:prstGeom>
          <a:noFill/>
        </p:spPr>
      </p:pic>
      <p:pic>
        <p:nvPicPr>
          <p:cNvPr id="4" name="Picture 2" descr="http://www.costockvillage.com/soccer_player_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31300" y="762000"/>
            <a:ext cx="4051300" cy="458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0.02129 L 1.47986 -0.012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514 0.05463 L 0.05625 0.0213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648200"/>
            <a:ext cx="36054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GRAPH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6" descr="Normal Awake E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33400"/>
            <a:ext cx="2209800" cy="1531201"/>
          </a:xfrm>
          <a:prstGeom prst="rect">
            <a:avLst/>
          </a:prstGeom>
          <a:noFill/>
        </p:spPr>
      </p:pic>
      <p:pic>
        <p:nvPicPr>
          <p:cNvPr id="4" name="Picture 2" descr="http://www.davita-shop.co.uk/uploads/pics/ECG_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7743">
            <a:off x="5026082" y="4232930"/>
            <a:ext cx="3694966" cy="2409760"/>
          </a:xfrm>
          <a:prstGeom prst="rect">
            <a:avLst/>
          </a:prstGeom>
          <a:noFill/>
        </p:spPr>
      </p:pic>
      <p:pic>
        <p:nvPicPr>
          <p:cNvPr id="5" name="Picture 4" descr="http://www.u-cergy.fr/phy/st/madocs/MRI_E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08676">
            <a:off x="3216294" y="743879"/>
            <a:ext cx="4062624" cy="3206415"/>
          </a:xfrm>
          <a:prstGeom prst="rect">
            <a:avLst/>
          </a:prstGeom>
          <a:noFill/>
        </p:spPr>
      </p:pic>
      <p:pic>
        <p:nvPicPr>
          <p:cNvPr id="6" name="Picture 23" descr="http://www.astronomyforbeginners.com/images/diagrams/ellipse_orbi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096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deliamalta.com/physics/images/dist-time-grap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2667000" cy="2369820"/>
          </a:xfrm>
          <a:prstGeom prst="rect">
            <a:avLst/>
          </a:prstGeom>
          <a:noFill/>
        </p:spPr>
      </p:pic>
      <p:pic>
        <p:nvPicPr>
          <p:cNvPr id="1036" name="Picture 12" descr="http://galleclub.com/articles/science/physics/images/art/distance_time%20(4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7389">
            <a:off x="2525225" y="4921410"/>
            <a:ext cx="2542736" cy="1745217"/>
          </a:xfrm>
          <a:prstGeom prst="rect">
            <a:avLst/>
          </a:prstGeom>
          <a:noFill/>
        </p:spPr>
      </p:pic>
      <p:pic>
        <p:nvPicPr>
          <p:cNvPr id="1038" name="Picture 14" descr="http://www.math.tamu.edu/~dallen/digitalcam/goldenarch/parabola_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86000"/>
            <a:ext cx="2715089" cy="2362200"/>
          </a:xfrm>
          <a:prstGeom prst="rect">
            <a:avLst/>
          </a:prstGeom>
          <a:noFill/>
        </p:spPr>
      </p:pic>
      <p:pic>
        <p:nvPicPr>
          <p:cNvPr id="1040" name="Picture 16" descr="http://www.nyc-architecture.com/UES/09a_parabo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"/>
            <a:ext cx="2679601" cy="2295525"/>
          </a:xfrm>
          <a:prstGeom prst="rect">
            <a:avLst/>
          </a:prstGeom>
          <a:noFill/>
        </p:spPr>
      </p:pic>
      <p:pic>
        <p:nvPicPr>
          <p:cNvPr id="1041" name="Picture 17" descr="C:\Documents and Settings\sajna\Desktop\19835948_cd3a623e39_m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33400"/>
            <a:ext cx="1727200" cy="1295400"/>
          </a:xfrm>
          <a:prstGeom prst="rect">
            <a:avLst/>
          </a:prstGeom>
          <a:noFill/>
        </p:spPr>
      </p:pic>
      <p:pic>
        <p:nvPicPr>
          <p:cNvPr id="1043" name="Picture 19" descr="http://populuxebooks.com/blog/media/niemey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76969">
            <a:off x="5493760" y="3607734"/>
            <a:ext cx="3546418" cy="2585929"/>
          </a:xfrm>
          <a:prstGeom prst="rect">
            <a:avLst/>
          </a:prstGeom>
          <a:noFill/>
        </p:spPr>
      </p:pic>
      <p:pic>
        <p:nvPicPr>
          <p:cNvPr id="1045" name="Picture 21" descr="http://mrhiggins.net/algebra2/wp-content/uploads/2008/06/san_diego_charge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199" y="685800"/>
            <a:ext cx="335949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2895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38201" y="1371600"/>
            <a:ext cx="2590800" cy="2362200"/>
          </a:xfrm>
          <a:custGeom>
            <a:avLst/>
            <a:gdLst>
              <a:gd name="connsiteX0" fmla="*/ 0 w 2728451"/>
              <a:gd name="connsiteY0" fmla="*/ 2344994 h 2344994"/>
              <a:gd name="connsiteX1" fmla="*/ 1253612 w 2728451"/>
              <a:gd name="connsiteY1" fmla="*/ 1991032 h 2344994"/>
              <a:gd name="connsiteX2" fmla="*/ 2005780 w 2728451"/>
              <a:gd name="connsiteY2" fmla="*/ 1474839 h 2344994"/>
              <a:gd name="connsiteX3" fmla="*/ 2492477 w 2728451"/>
              <a:gd name="connsiteY3" fmla="*/ 840658 h 2344994"/>
              <a:gd name="connsiteX4" fmla="*/ 2728451 w 2728451"/>
              <a:gd name="connsiteY4" fmla="*/ 0 h 23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451" h="2344994">
                <a:moveTo>
                  <a:pt x="0" y="2344994"/>
                </a:moveTo>
                <a:cubicBezTo>
                  <a:pt x="459657" y="2240526"/>
                  <a:pt x="919315" y="2136058"/>
                  <a:pt x="1253612" y="1991032"/>
                </a:cubicBezTo>
                <a:cubicBezTo>
                  <a:pt x="1587909" y="1846006"/>
                  <a:pt x="1799303" y="1666568"/>
                  <a:pt x="2005780" y="1474839"/>
                </a:cubicBezTo>
                <a:cubicBezTo>
                  <a:pt x="2212257" y="1283110"/>
                  <a:pt x="2372032" y="1086464"/>
                  <a:pt x="2492477" y="840658"/>
                </a:cubicBezTo>
                <a:cubicBezTo>
                  <a:pt x="2612922" y="594852"/>
                  <a:pt x="2670686" y="297426"/>
                  <a:pt x="272845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739292" y="3709508"/>
            <a:ext cx="2862993" cy="268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5400000">
            <a:off x="6096000" y="3733803"/>
            <a:ext cx="2057399" cy="2362200"/>
          </a:xfrm>
          <a:custGeom>
            <a:avLst/>
            <a:gdLst>
              <a:gd name="connsiteX0" fmla="*/ 0 w 2728451"/>
              <a:gd name="connsiteY0" fmla="*/ 2344994 h 2344994"/>
              <a:gd name="connsiteX1" fmla="*/ 1253612 w 2728451"/>
              <a:gd name="connsiteY1" fmla="*/ 1991032 h 2344994"/>
              <a:gd name="connsiteX2" fmla="*/ 2005780 w 2728451"/>
              <a:gd name="connsiteY2" fmla="*/ 1474839 h 2344994"/>
              <a:gd name="connsiteX3" fmla="*/ 2492477 w 2728451"/>
              <a:gd name="connsiteY3" fmla="*/ 840658 h 2344994"/>
              <a:gd name="connsiteX4" fmla="*/ 2728451 w 2728451"/>
              <a:gd name="connsiteY4" fmla="*/ 0 h 23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451" h="2344994">
                <a:moveTo>
                  <a:pt x="0" y="2344994"/>
                </a:moveTo>
                <a:cubicBezTo>
                  <a:pt x="459657" y="2240526"/>
                  <a:pt x="919315" y="2136058"/>
                  <a:pt x="1253612" y="1991032"/>
                </a:cubicBezTo>
                <a:cubicBezTo>
                  <a:pt x="1587909" y="1846006"/>
                  <a:pt x="1799303" y="1666568"/>
                  <a:pt x="2005780" y="1474839"/>
                </a:cubicBezTo>
                <a:cubicBezTo>
                  <a:pt x="2212257" y="1283110"/>
                  <a:pt x="2372032" y="1086464"/>
                  <a:pt x="2492477" y="840658"/>
                </a:cubicBezTo>
                <a:cubicBezTo>
                  <a:pt x="2612922" y="594852"/>
                  <a:pt x="2670686" y="297426"/>
                  <a:pt x="272845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457200"/>
            <a:ext cx="2895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10800000" flipH="1">
            <a:off x="4800600" y="2057400"/>
            <a:ext cx="2895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http://vanessagphotography.com/wordpress/wp-content/uploads/2009/06/blogspc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3898900" cy="5217100"/>
          </a:xfrm>
          <a:prstGeom prst="rect">
            <a:avLst/>
          </a:prstGeom>
          <a:noFill/>
        </p:spPr>
      </p:pic>
      <p:pic>
        <p:nvPicPr>
          <p:cNvPr id="27654" name="Picture 6" descr="http://www.robertelliottphotography.co.uk/images/father_and_son_photography_sho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82069"/>
            <a:ext cx="4876799" cy="3175931"/>
          </a:xfrm>
          <a:prstGeom prst="rect">
            <a:avLst/>
          </a:prstGeom>
          <a:noFill/>
        </p:spPr>
      </p:pic>
      <p:pic>
        <p:nvPicPr>
          <p:cNvPr id="27660" name="Picture 12" descr="http://dancebythelight.files.wordpress.com/2009/03/dsc_0141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63919"/>
            <a:ext cx="4495800" cy="3594082"/>
          </a:xfrm>
          <a:prstGeom prst="rect">
            <a:avLst/>
          </a:prstGeom>
          <a:noFill/>
        </p:spPr>
      </p:pic>
      <p:pic>
        <p:nvPicPr>
          <p:cNvPr id="27658" name="Picture 10" descr="http://4.bp.blogspot.com/_toVYjeiEqpA/S0UwVb4TeAI/AAAAAAAACHI/MaTa36TX2EE/s400/Orkut+Friendship+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8232" y="0"/>
            <a:ext cx="545576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http://www.timescontent.com/tss/photos/preview/12335/Jawaharlal%20Nehru-Edwina%20Mountbatten-Indira%20Gandhi.jpg"/>
          <p:cNvPicPr>
            <a:picLocks noChangeAspect="1" noChangeArrowheads="1"/>
          </p:cNvPicPr>
          <p:nvPr/>
        </p:nvPicPr>
        <p:blipFill>
          <a:blip r:embed="rId2"/>
          <a:srcRect t="2303" r="32394"/>
          <a:stretch>
            <a:fillRect/>
          </a:stretch>
        </p:blipFill>
        <p:spPr bwMode="auto">
          <a:xfrm>
            <a:off x="4343400" y="152400"/>
            <a:ext cx="3200400" cy="517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://www.bollywoodbuzz.in/wp-content/uploads/2009/06/amitabh-bachchan-abhishek-bachc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727" y="4267200"/>
            <a:ext cx="4165273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8" name="Picture 14" descr="http://www.swamppolitics.com/news/politics/blog/2008/08/10/Bush%20father%20and%20s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371622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4" name="Picture 10" descr="http://1.bp.blogspot.com/_Im3_DDT_eKc/R3TvQHA2gRI/AAAAAAAAAzI/-VVoSJ7yfH8/s400/Benazir+Bhutto+in+front+of+a+poster+of+her+father,+Zulfikar+Ali+Bhutto,+after+she+won+first+parliamentary+elections+in+19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1"/>
            <a:ext cx="431691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81000" y="3124200"/>
            <a:ext cx="4283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048000"/>
            <a:ext cx="4395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2971800"/>
            <a:ext cx="5807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2895600"/>
            <a:ext cx="4395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6172200"/>
            <a:ext cx="76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5791200"/>
            <a:ext cx="5196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715000"/>
            <a:ext cx="4283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5029200"/>
            <a:ext cx="4395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810000"/>
            <a:ext cx="571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Aharoni" pitchFamily="2" charset="-79"/>
              </a:rPr>
              <a:t> (  </a:t>
            </a:r>
            <a:r>
              <a:rPr lang="en-US" sz="5400" dirty="0" smtClean="0">
                <a:solidFill>
                  <a:srgbClr val="FF0000"/>
                </a:solidFill>
                <a:cs typeface="Aharoni" pitchFamily="2" charset="-79"/>
              </a:rPr>
              <a:t>x</a:t>
            </a:r>
            <a:r>
              <a:rPr lang="en-US" sz="5400" dirty="0" smtClean="0">
                <a:cs typeface="Aharoni" pitchFamily="2" charset="-79"/>
              </a:rPr>
              <a:t> ,  </a:t>
            </a:r>
            <a:r>
              <a:rPr lang="en-US" sz="5400" dirty="0" smtClean="0">
                <a:solidFill>
                  <a:srgbClr val="7030A0"/>
                </a:solidFill>
                <a:cs typeface="Aharoni" pitchFamily="2" charset="-79"/>
              </a:rPr>
              <a:t>y </a:t>
            </a:r>
            <a:r>
              <a:rPr lang="en-US" sz="5400" dirty="0" smtClean="0">
                <a:cs typeface="Aharoni" pitchFamily="2" charset="-79"/>
              </a:rPr>
              <a:t>) </a:t>
            </a:r>
          </a:p>
          <a:p>
            <a:r>
              <a:rPr lang="en-US" sz="5400" dirty="0" smtClean="0">
                <a:cs typeface="Aharoni" pitchFamily="2" charset="-79"/>
              </a:rPr>
              <a:t> ( </a:t>
            </a:r>
            <a:r>
              <a:rPr lang="en-US" sz="5400" dirty="0" smtClean="0">
                <a:solidFill>
                  <a:srgbClr val="FF0000"/>
                </a:solidFill>
                <a:cs typeface="Aharoni" pitchFamily="2" charset="-79"/>
              </a:rPr>
              <a:t>2</a:t>
            </a:r>
            <a:r>
              <a:rPr lang="en-US" sz="5400" dirty="0" smtClean="0">
                <a:cs typeface="Aharoni" pitchFamily="2" charset="-79"/>
              </a:rPr>
              <a:t> ,   </a:t>
            </a:r>
            <a:r>
              <a:rPr lang="en-US" sz="5400" dirty="0" smtClean="0">
                <a:solidFill>
                  <a:srgbClr val="7030A0"/>
                </a:solidFill>
                <a:cs typeface="Aharoni" pitchFamily="2" charset="-79"/>
              </a:rPr>
              <a:t>5</a:t>
            </a:r>
            <a:r>
              <a:rPr lang="en-US" sz="5400" dirty="0" smtClean="0">
                <a:cs typeface="Aharoni" pitchFamily="2" charset="-79"/>
              </a:rPr>
              <a:t> )</a:t>
            </a:r>
            <a:endParaRPr lang="en-US" sz="54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556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  is </a:t>
            </a:r>
            <a:r>
              <a:rPr lang="en-US" sz="3200" dirty="0" smtClean="0"/>
              <a:t>…………………………………………..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 =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728600">
            <a:off x="349856" y="5389893"/>
            <a:ext cx="2049116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2x+1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772473">
            <a:off x="6219749" y="1013933"/>
            <a:ext cx="204583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x+3</a:t>
            </a:r>
            <a:endParaRPr lang="en-US" sz="3600" b="1" dirty="0">
              <a:ln w="1905"/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095475">
            <a:off x="3472924" y="4274098"/>
            <a:ext cx="197426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2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4x-3</a:t>
            </a:r>
            <a:endParaRPr lang="en-US" sz="3600" b="1" dirty="0">
              <a:ln w="1905"/>
              <a:solidFill>
                <a:schemeClr val="tx2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065162">
            <a:off x="6757130" y="2800196"/>
            <a:ext cx="197426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5x-5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943600"/>
            <a:ext cx="248485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x </a:t>
            </a:r>
            <a:r>
              <a:rPr lang="en-US" sz="3600" b="1" baseline="30000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2</a:t>
            </a:r>
            <a:r>
              <a:rPr lang="en-US" sz="3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  + 1</a:t>
            </a:r>
            <a:endParaRPr lang="en-US" sz="3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787242">
            <a:off x="342279" y="3884966"/>
            <a:ext cx="274888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2x </a:t>
            </a:r>
            <a:r>
              <a:rPr lang="en-US" sz="3600" b="1" baseline="30000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2</a:t>
            </a:r>
            <a:r>
              <a:rPr lang="en-US" sz="3600" b="1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  - 3</a:t>
            </a:r>
            <a:endParaRPr lang="en-US" sz="3600" b="1" dirty="0">
              <a:ln w="1905"/>
              <a:solidFill>
                <a:srgbClr val="00CC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606269">
            <a:off x="2478972" y="2779154"/>
            <a:ext cx="248485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x </a:t>
            </a:r>
            <a:r>
              <a:rPr lang="en-US" sz="3600" b="1" baseline="3000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3</a:t>
            </a:r>
            <a:r>
              <a:rPr lang="en-US" sz="36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  - 3</a:t>
            </a:r>
            <a:endParaRPr lang="en-US" sz="36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4600" y="3886201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" name="Picture 2" descr="http://www.gifbin.com/bin/1234184645_Homer%20Simpson%20Cloc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1"/>
            <a:ext cx="1981200" cy="1981200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400800" y="3962401"/>
            <a:ext cx="1676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V="1">
            <a:off x="6019800" y="5638801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72200" y="3733801"/>
            <a:ext cx="2209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561766">
            <a:off x="5918846" y="3555586"/>
            <a:ext cx="197426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6x-7</a:t>
            </a:r>
            <a:endParaRPr lang="en-US" sz="36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810110">
            <a:off x="6906170" y="4945939"/>
            <a:ext cx="197426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cs typeface="Aharoni" pitchFamily="2" charset="-79"/>
              </a:rPr>
              <a:t>y  = 3x-1</a:t>
            </a:r>
            <a:endParaRPr lang="en-US" sz="36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1908" y="6324600"/>
            <a:ext cx="272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Mrs.SAJNA</a:t>
            </a:r>
            <a:r>
              <a:rPr lang="en-US" dirty="0" smtClean="0"/>
              <a:t> SANTOSH,OOIS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6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5" grpId="0" animBg="1"/>
      <p:bldP spid="20" grpId="0" animBg="1"/>
      <p:bldP spid="20" grpId="1" animBg="1"/>
      <p:bldP spid="22" grpId="0" animBg="1"/>
      <p:bldP spid="24" grpId="0" animBg="1"/>
      <p:bldP spid="1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9933"/>
                </a:solidFill>
              </a:rPr>
              <a:t>Learning objectives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The students will be able to 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</a:rPr>
              <a:t>   Identify the relationship between the co ordinates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336600"/>
                </a:solidFill>
              </a:rPr>
              <a:t>   Frame the equation  connecting the co ordinates 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9900CC"/>
                </a:solidFill>
              </a:rPr>
              <a:t>  Check whether all the points on the graph satisfy the equation of the graph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2400" b="1" dirty="0" smtClean="0"/>
              <a:t>  </a:t>
            </a:r>
            <a:r>
              <a:rPr lang="en-US" sz="2400" b="1" dirty="0" err="1" smtClean="0">
                <a:solidFill>
                  <a:srgbClr val="003399"/>
                </a:solidFill>
              </a:rPr>
              <a:t>Generalise</a:t>
            </a:r>
            <a:r>
              <a:rPr lang="en-US" sz="2400" b="1" dirty="0" smtClean="0">
                <a:solidFill>
                  <a:srgbClr val="003399"/>
                </a:solidFill>
              </a:rPr>
              <a:t> the nature  of the graph 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95980"/>
            <a:ext cx="1981199" cy="34163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Team A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(0 ,    1   )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( 1 ,    4 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( 2  ,   7 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( 3 ,   10 )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( 4 ,   13 )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95980"/>
            <a:ext cx="2133600" cy="3416320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 Team B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(0 ,    1   )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( 1 ,   3 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( 2  ,   5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( 3 ,    7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 ( 4 ,   9 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4572000" y="695980"/>
            <a:ext cx="2057400" cy="3416320"/>
          </a:xfrm>
          <a:prstGeom prst="rect">
            <a:avLst/>
          </a:prstGeom>
          <a:solidFill>
            <a:srgbClr val="00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Team  C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(0 ,    2   )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( 1 ,    3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( 2  ,   4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( 3 ,    5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 ( 4 ,   6 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695980"/>
            <a:ext cx="2057400" cy="3416320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Team  D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(0 ,   -1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( 1 ,    1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( 2  ,   3  )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( 3 ,    5  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 ( 4 ,   7 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5-Point Star 6">
            <a:hlinkClick r:id="rId5" action="ppaction://hlinkfile"/>
          </p:cNvPr>
          <p:cNvSpPr/>
          <p:nvPr/>
        </p:nvSpPr>
        <p:spPr>
          <a:xfrm>
            <a:off x="7467600" y="3667780"/>
            <a:ext cx="1066800" cy="1143000"/>
          </a:xfrm>
          <a:prstGeom prst="star5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257800" y="3743980"/>
            <a:ext cx="914400" cy="1066800"/>
          </a:xfrm>
          <a:prstGeom prst="star5">
            <a:avLst/>
          </a:prstGeom>
          <a:solidFill>
            <a:srgbClr val="00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5-Point Star 8">
            <a:hlinkClick r:id="rId6" action="ppaction://hlinkfile"/>
          </p:cNvPr>
          <p:cNvSpPr/>
          <p:nvPr/>
        </p:nvSpPr>
        <p:spPr>
          <a:xfrm>
            <a:off x="2895600" y="3820180"/>
            <a:ext cx="990600" cy="1066800"/>
          </a:xfrm>
          <a:prstGeom prst="star5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5-Point Star 9">
            <a:hlinkClick r:id="rId7" action="ppaction://hlinkfile"/>
          </p:cNvPr>
          <p:cNvSpPr/>
          <p:nvPr/>
        </p:nvSpPr>
        <p:spPr>
          <a:xfrm>
            <a:off x="609600" y="3896380"/>
            <a:ext cx="1066800" cy="990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41179"/>
              </p:ext>
            </p:extLst>
          </p:nvPr>
        </p:nvGraphicFramePr>
        <p:xfrm>
          <a:off x="3890554" y="5410200"/>
          <a:ext cx="9144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showAsIcon="1" r:id="rId8" imgW="914400" imgH="771480" progId="Excel.Sheet.8">
                  <p:embed/>
                </p:oleObj>
              </mc:Choice>
              <mc:Fallback>
                <p:oleObj name="Worksheet" showAsIcon="1" r:id="rId8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0554" y="5410200"/>
                        <a:ext cx="914400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7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1485900"/>
            <a:ext cx="1752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934200" y="1219200"/>
            <a:ext cx="129540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057400" y="4800600"/>
            <a:ext cx="1676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477000" y="5029200"/>
            <a:ext cx="18288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457200"/>
            <a:ext cx="1752600" cy="224676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(0 ,    1   )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( 1 ,    4 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( 2  ,   7 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( 3 ,   10 )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( 4 ,   13 )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"/>
            <a:ext cx="1752600" cy="2246769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  (0 ,    1   )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( 1 ,   3 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( 2  ,   5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( 3 ,    7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( 4 ,   9  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4572000" y="457200"/>
            <a:ext cx="1676400" cy="2246769"/>
          </a:xfrm>
          <a:prstGeom prst="rect">
            <a:avLst/>
          </a:prstGeom>
          <a:solidFill>
            <a:srgbClr val="00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 (0 ,    2   )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( 1 ,    3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( 2  ,   4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( 3 ,    5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( 4 ,   6  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57200"/>
            <a:ext cx="1676400" cy="2246769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 (0 ,   -1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( 1 ,    1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( 2  ,   3  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( 3 ,    5 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( 4 ,   7  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819400"/>
            <a:ext cx="867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y= </a:t>
            </a:r>
            <a:r>
              <a:rPr lang="en-US" sz="3200" b="1" dirty="0" smtClean="0">
                <a:solidFill>
                  <a:srgbClr val="6600CC"/>
                </a:solidFill>
              </a:rPr>
              <a:t>3</a:t>
            </a:r>
            <a:r>
              <a:rPr lang="en-US" sz="3200" b="1" dirty="0" smtClean="0"/>
              <a:t> x +1     y=</a:t>
            </a:r>
            <a:r>
              <a:rPr lang="en-US" sz="3200" b="1" dirty="0" smtClean="0">
                <a:solidFill>
                  <a:srgbClr val="FF33CC"/>
                </a:solidFill>
              </a:rPr>
              <a:t>2</a:t>
            </a:r>
            <a:r>
              <a:rPr lang="en-US" sz="3200" b="1" dirty="0" smtClean="0"/>
              <a:t>x +1         y = </a:t>
            </a:r>
            <a:r>
              <a:rPr lang="en-US" sz="3200" b="1" dirty="0" smtClean="0">
                <a:solidFill>
                  <a:srgbClr val="00B050"/>
                </a:solidFill>
              </a:rPr>
              <a:t>1</a:t>
            </a:r>
            <a:r>
              <a:rPr lang="en-US" sz="3200" b="1" dirty="0" smtClean="0"/>
              <a:t>x  + 2      y = </a:t>
            </a:r>
            <a:r>
              <a:rPr lang="en-US" sz="3200" b="1" dirty="0" smtClean="0">
                <a:solidFill>
                  <a:srgbClr val="FF9933"/>
                </a:solidFill>
              </a:rPr>
              <a:t>2</a:t>
            </a:r>
            <a:r>
              <a:rPr lang="en-US" sz="3200" b="1" dirty="0" smtClean="0"/>
              <a:t>x – 1  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1447800" y="2819400"/>
            <a:ext cx="685800" cy="533400"/>
          </a:xfrm>
          <a:prstGeom prst="ellipse">
            <a:avLst/>
          </a:prstGeom>
          <a:noFill/>
          <a:ln w="285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2819400"/>
            <a:ext cx="685800" cy="53340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819400"/>
            <a:ext cx="685800" cy="533400"/>
          </a:xfrm>
          <a:prstGeom prst="ellipse">
            <a:avLst/>
          </a:prstGeom>
          <a:noFill/>
          <a:ln w="28575">
            <a:solidFill>
              <a:srgbClr val="55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7200" y="2819400"/>
            <a:ext cx="685800" cy="5334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57200"/>
            <a:ext cx="685800" cy="533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24200" y="457200"/>
            <a:ext cx="685800" cy="533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0" y="457200"/>
            <a:ext cx="685800" cy="533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0" y="533400"/>
            <a:ext cx="685800" cy="533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Equation of a Straight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038600"/>
            <a:ext cx="406399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652</TotalTime>
  <Words>376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Metro</vt:lpstr>
      <vt:lpstr>Equity</vt:lpstr>
      <vt:lpstr>Mod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OOIS - GEMS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Ms. Sajna Santhosh - OOIS Teacher</dc:creator>
  <cp:lastModifiedBy>Ms. Sajna Santhosh - OOIS Teacher</cp:lastModifiedBy>
  <cp:revision>45</cp:revision>
  <dcterms:created xsi:type="dcterms:W3CDTF">2010-06-10T20:21:12Z</dcterms:created>
  <dcterms:modified xsi:type="dcterms:W3CDTF">2012-03-05T07:07:24Z</dcterms:modified>
</cp:coreProperties>
</file>